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Shadows Into Light" panose="020B060402020202020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907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d3a7c7a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d3a7c7a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getepic.com/" TargetMode="External"/><Relationship Id="rId18" Type="http://schemas.openxmlformats.org/officeDocument/2006/relationships/image" Target="../media/image11.png"/><Relationship Id="rId26" Type="http://schemas.openxmlformats.org/officeDocument/2006/relationships/image" Target="../media/image17.png"/><Relationship Id="rId3" Type="http://schemas.openxmlformats.org/officeDocument/2006/relationships/image" Target="../media/image1.jpg"/><Relationship Id="rId21" Type="http://schemas.openxmlformats.org/officeDocument/2006/relationships/image" Target="../media/image14.png"/><Relationship Id="rId34" Type="http://schemas.openxmlformats.org/officeDocument/2006/relationships/image" Target="../media/image21.png"/><Relationship Id="rId7" Type="http://schemas.openxmlformats.org/officeDocument/2006/relationships/hyperlink" Target="https://newsela.com/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hyperlink" Target="https://www.brainpop.com/" TargetMode="External"/><Relationship Id="rId33" Type="http://schemas.openxmlformats.org/officeDocument/2006/relationships/hyperlink" Target="https://www.engageny.org/resource/grade-5-english-language-arts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hyperlink" Target="https://www.nypl.org/books-music-movies/ebookcentral/simplye/getting-starte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scholastic.com/teachers/books/among-the-hidden-by-margaret-peterson-haddix/" TargetMode="Externa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hyperlink" Target="https://www.khanacademy.org/ela" TargetMode="External"/><Relationship Id="rId23" Type="http://schemas.openxmlformats.org/officeDocument/2006/relationships/hyperlink" Target="https://kids.scholastic.com/kid/home/" TargetMode="External"/><Relationship Id="rId28" Type="http://schemas.openxmlformats.org/officeDocument/2006/relationships/image" Target="../media/image18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31" Type="http://schemas.openxmlformats.org/officeDocument/2006/relationships/hyperlink" Target="https://www.funbrain.com/books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myon.com/login/" TargetMode="External"/><Relationship Id="rId14" Type="http://schemas.openxmlformats.org/officeDocument/2006/relationships/image" Target="../media/image8.png"/><Relationship Id="rId22" Type="http://schemas.openxmlformats.org/officeDocument/2006/relationships/image" Target="../media/image15.png"/><Relationship Id="rId27" Type="http://schemas.openxmlformats.org/officeDocument/2006/relationships/hyperlink" Target="https://kids.nationalgeographic.com/" TargetMode="External"/><Relationship Id="rId30" Type="http://schemas.openxmlformats.org/officeDocument/2006/relationships/image" Target="../media/image19.png"/><Relationship Id="rId35" Type="http://schemas.openxmlformats.org/officeDocument/2006/relationships/image" Target="../media/image22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5200" y="74775"/>
            <a:ext cx="3901025" cy="29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6625" y="0"/>
            <a:ext cx="286737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867375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922200" y="276525"/>
            <a:ext cx="3265800" cy="19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1155CC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>
                <a:solidFill>
                  <a:srgbClr val="1155CC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Welcome to English Language Arts with M</a:t>
            </a:r>
            <a:r>
              <a:rPr lang="en-US" sz="3300" b="1" dirty="0">
                <a:solidFill>
                  <a:srgbClr val="1155CC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 V</a:t>
            </a:r>
            <a:r>
              <a:rPr lang="en" sz="3300" b="1" dirty="0">
                <a:solidFill>
                  <a:srgbClr val="1155CC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!</a:t>
            </a:r>
            <a:endParaRPr sz="3300" b="1" dirty="0">
              <a:solidFill>
                <a:srgbClr val="1155CC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411275" y="2721649"/>
            <a:ext cx="2867375" cy="192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9713" y="948861"/>
            <a:ext cx="669150" cy="35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67475" y="829126"/>
            <a:ext cx="526007" cy="4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09748" y="729826"/>
            <a:ext cx="408050" cy="5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488613" y="811763"/>
            <a:ext cx="526000" cy="51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848553" y="1099088"/>
            <a:ext cx="739537" cy="208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536875" y="3787499"/>
            <a:ext cx="1607126" cy="135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867375" y="2404375"/>
            <a:ext cx="1010450" cy="12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057450" y="2404375"/>
            <a:ext cx="1163764" cy="12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364151" y="2404375"/>
            <a:ext cx="904199" cy="126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21">
            <a:alphaModFix/>
          </a:blip>
          <a:srcRect l="-2440" t="32540" r="2439" b="-32540"/>
          <a:stretch/>
        </p:blipFill>
        <p:spPr>
          <a:xfrm>
            <a:off x="0" y="4288550"/>
            <a:ext cx="1984800" cy="14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65825" y="3682848"/>
            <a:ext cx="739525" cy="959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038950" y="327425"/>
            <a:ext cx="1148525" cy="2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94900" y="1819775"/>
            <a:ext cx="1010450" cy="27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696700" y="1607953"/>
            <a:ext cx="739550" cy="48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6543651" y="1600777"/>
            <a:ext cx="606626" cy="5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31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407975" y="1819775"/>
            <a:ext cx="1131420" cy="27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hlinkClick r:id="rId33"/>
          </p:cNvPr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68988" y="327425"/>
            <a:ext cx="735499" cy="2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8E8F52-B091-4E56-A900-BB88B0D208D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124072" y="1457225"/>
            <a:ext cx="2571750" cy="2571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Shadows Into Light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VASSARI, PHILIP</dc:creator>
  <cp:lastModifiedBy>VASSARI, PHILIP</cp:lastModifiedBy>
  <cp:revision>1</cp:revision>
  <dcterms:modified xsi:type="dcterms:W3CDTF">2021-04-14T15:10:30Z</dcterms:modified>
</cp:coreProperties>
</file>